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A70615-36A1-4D43-A832-B3821DA7C27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F18E63-5AB5-43D2-BA08-5DA6994F8C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Chapter 10.1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Text page 331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Write your part of the conversation with the receptionist.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Est-ce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chambre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disponible</a:t>
            </a:r>
            <a:r>
              <a:rPr lang="en-US" dirty="0" smtClean="0">
                <a:latin typeface="Comic Sans MS" pitchFamily="66" charset="0"/>
              </a:rPr>
              <a:t> pour le 21 au 22 </a:t>
            </a:r>
            <a:r>
              <a:rPr lang="en-US" dirty="0" err="1" smtClean="0">
                <a:latin typeface="Comic Sans MS" pitchFamily="66" charset="0"/>
              </a:rPr>
              <a:t>juillet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smtClean="0">
                <a:latin typeface="Comic Sans MS" pitchFamily="66" charset="0"/>
              </a:rPr>
              <a:t>Du 21 au 22 </a:t>
            </a:r>
            <a:r>
              <a:rPr lang="en-US" dirty="0" err="1" smtClean="0">
                <a:latin typeface="Comic Sans MS" pitchFamily="66" charset="0"/>
              </a:rPr>
              <a:t>juillet?Absolument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pcedrone\AppData\Local\Microsoft\Windows\Temporary Internet Files\Content.IE5\90STUOOF\MC900383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4057650"/>
            <a:ext cx="1687512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Est-ce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faites</a:t>
            </a:r>
            <a:r>
              <a:rPr lang="en-US" dirty="0" smtClean="0">
                <a:latin typeface="Comic Sans MS" pitchFamily="66" charset="0"/>
              </a:rPr>
              <a:t> pension </a:t>
            </a:r>
            <a:r>
              <a:rPr lang="en-US" dirty="0" err="1" smtClean="0">
                <a:latin typeface="Comic Sans MS" pitchFamily="66" charset="0"/>
              </a:rPr>
              <a:t>complète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smtClean="0">
                <a:latin typeface="Comic Sans MS" pitchFamily="66" charset="0"/>
              </a:rPr>
              <a:t>Non. Nous </a:t>
            </a:r>
            <a:r>
              <a:rPr lang="en-US" u="sng" dirty="0" smtClean="0">
                <a:latin typeface="Comic Sans MS" pitchFamily="66" charset="0"/>
              </a:rPr>
              <a:t>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faisons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u="sng" dirty="0" err="1" smtClean="0">
                <a:latin typeface="Comic Sans MS" pitchFamily="66" charset="0"/>
              </a:rPr>
              <a:t>que</a:t>
            </a:r>
            <a:r>
              <a:rPr lang="en-US" dirty="0" smtClean="0">
                <a:latin typeface="Comic Sans MS" pitchFamily="66" charset="0"/>
              </a:rPr>
              <a:t> demi-pension.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Users\pcedrone\AppData\Local\Microsoft\Windows\Temporary Internet Files\Content.IE5\IZ22ATVD\MC9000364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3257550"/>
            <a:ext cx="1839913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94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Est-ce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chambre</a:t>
            </a:r>
            <a:r>
              <a:rPr lang="en-US" dirty="0" smtClean="0">
                <a:latin typeface="Comic Sans MS" pitchFamily="66" charset="0"/>
              </a:rPr>
              <a:t> avec un lit double?</a:t>
            </a:r>
          </a:p>
          <a:p>
            <a:r>
              <a:rPr lang="en-US" dirty="0" smtClean="0">
                <a:latin typeface="Comic Sans MS" pitchFamily="66" charset="0"/>
              </a:rPr>
              <a:t>Je </a:t>
            </a:r>
            <a:r>
              <a:rPr lang="en-US" dirty="0" err="1" smtClean="0">
                <a:latin typeface="Comic Sans MS" pitchFamily="66" charset="0"/>
              </a:rPr>
              <a:t>regrette</a:t>
            </a:r>
            <a:r>
              <a:rPr lang="en-US" dirty="0" smtClean="0">
                <a:latin typeface="Comic Sans MS" pitchFamily="66" charset="0"/>
              </a:rPr>
              <a:t>. Nous </a:t>
            </a:r>
            <a:r>
              <a:rPr lang="en-US" u="sng" dirty="0" err="1" smtClean="0">
                <a:latin typeface="Comic Sans MS" pitchFamily="66" charset="0"/>
              </a:rPr>
              <a:t>n</a:t>
            </a:r>
            <a:r>
              <a:rPr lang="en-US" dirty="0" err="1" smtClean="0">
                <a:latin typeface="Comic Sans MS" pitchFamily="66" charset="0"/>
              </a:rPr>
              <a:t>’avons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u="sng" dirty="0" smtClean="0">
                <a:latin typeface="Comic Sans MS" pitchFamily="66" charset="0"/>
              </a:rPr>
              <a:t>plus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lits</a:t>
            </a:r>
            <a:r>
              <a:rPr lang="en-US" dirty="0" smtClean="0">
                <a:latin typeface="Comic Sans MS" pitchFamily="66" charset="0"/>
              </a:rPr>
              <a:t> doubles.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075" name="Picture 3" descr="C:\Users\pcedrone\AppData\Local\Microsoft\Windows\Temporary Internet Files\Content.IE5\6O8916VP\MC900383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4071938"/>
            <a:ext cx="1812925" cy="14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2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Est-ce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avez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chambre</a:t>
            </a:r>
            <a:r>
              <a:rPr lang="en-US" dirty="0" smtClean="0">
                <a:latin typeface="Comic Sans MS" pitchFamily="66" charset="0"/>
              </a:rPr>
              <a:t> non-</a:t>
            </a:r>
            <a:r>
              <a:rPr lang="en-US" dirty="0" err="1" smtClean="0">
                <a:latin typeface="Comic Sans MS" pitchFamily="66" charset="0"/>
              </a:rPr>
              <a:t>fumeur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Très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bien</a:t>
            </a:r>
            <a:r>
              <a:rPr lang="en-US" dirty="0" smtClean="0">
                <a:latin typeface="Comic Sans MS" pitchFamily="66" charset="0"/>
              </a:rPr>
              <a:t>, Madame. </a:t>
            </a:r>
            <a:r>
              <a:rPr lang="en-US" dirty="0" err="1" smtClean="0">
                <a:latin typeface="Comic Sans MS" pitchFamily="66" charset="0"/>
              </a:rPr>
              <a:t>Toutes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nos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chambres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sont</a:t>
            </a:r>
            <a:r>
              <a:rPr lang="en-US" dirty="0" smtClean="0">
                <a:latin typeface="Comic Sans MS" pitchFamily="66" charset="0"/>
              </a:rPr>
              <a:t> non-</a:t>
            </a:r>
            <a:r>
              <a:rPr lang="en-US" dirty="0" err="1" smtClean="0">
                <a:latin typeface="Comic Sans MS" pitchFamily="66" charset="0"/>
              </a:rPr>
              <a:t>fumeurs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 descr="C:\Users\pcedrone\AppData\Local\Microsoft\Windows\Temporary Internet Files\Content.IE5\DASUSS2Q\MC900290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63" y="3883025"/>
            <a:ext cx="1671637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87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Chapter 10.1 Text page 331</vt:lpstr>
      <vt:lpstr>PowerPoint Presentation</vt:lpstr>
      <vt:lpstr>PowerPoint Presentation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10.1 Text page 331</dc:title>
  <dc:creator>Patricia Cedrone</dc:creator>
  <cp:lastModifiedBy>Patricia Cedrone</cp:lastModifiedBy>
  <cp:revision>2</cp:revision>
  <dcterms:created xsi:type="dcterms:W3CDTF">2014-04-07T16:27:35Z</dcterms:created>
  <dcterms:modified xsi:type="dcterms:W3CDTF">2014-04-07T16:45:39Z</dcterms:modified>
</cp:coreProperties>
</file>